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3C53-D4E0-C202-7872-0F2F67324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5DF52-7CD1-3732-A9A2-928861440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1582-D2B7-3E7E-42AB-6D6D2222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DE847-0183-D296-AF0B-79B3144D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212E-72C1-0113-C18C-FDCA03AA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02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8C92-C174-F0F6-5B7F-74DF5699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B6F7D-3A4A-E6F6-1ED7-C0E95BF00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9B21E-2FD9-AF7D-79B1-681A59B6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4373-9886-498E-6409-4B44FCE3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54AD5-E3AA-D2EE-6880-F23EE2EE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4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25628-CD49-3ACE-444B-130DED4C8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B0EAE-544D-0444-04EB-14E3DE685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43C2-51C8-BEFC-9AD7-BE1F8750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17BC-98E7-3C98-835D-97831225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CF00-42D5-0938-491F-D340FC2B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8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6169-11E3-6B62-C6FD-C4B0DD95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AB82-475D-D201-B0A8-C2A072C0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4DD77-0FDA-758B-D37C-00FD8272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9C324-0225-2E83-7E8F-55318FAC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0FFE1-5EA1-F5C0-AAA3-3797B636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1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E6AA-765A-DA07-B627-D4107E40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FDCA5-5904-8C05-2D39-FB66F23A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7C55C-0B92-1089-9535-DD9701C7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54E8-5ADF-23D1-176D-D253530F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9A4BD-7B65-FAB5-EC78-C7413685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06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F90D-71A1-4FFA-167E-AD2CAEF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F847-D5F5-9838-A520-A96B43CD2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2FF14-BD5D-0F82-387B-B87209E90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0B39-DA0E-811F-26B8-CB9CC55A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20DCD-AB07-AE0A-D66E-BBA4F48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279CA-AE05-D5D4-8E43-E7BF9141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87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1218-FB5F-7C9B-4D11-8D7D900F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A011E-67A6-F73E-06FC-1F6DD3627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B5300-CE58-27BD-A558-19E64369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DD9B2-007A-0B3A-B9B6-385E3BA49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FF297-6850-18AB-76DB-AC3FCB6AF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754B1-08CB-189B-8FDE-657AFBB5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B1FF6-2DAF-8BF8-5D99-52681A31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B3162-9D38-8D1D-DB7B-B20E0CD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01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3762-592A-B02D-5048-66A25D06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1BD94-F006-303C-3B59-CC8B8133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47B33-EFDC-D382-A5CC-E2F1422C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FB217-ED13-DCAB-0571-D47904F4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44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973B9-3BF6-83FC-1109-B66607B4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CD7DD-50A1-55EC-2DC6-7DF0851D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C56B4-DC83-A788-5CAF-9F4535FC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9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7109-18BE-A3E0-CF4B-39AFB628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86E0-85A6-E1BC-C8FB-1754A48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8EEA6-4583-7075-559A-8BCB1851C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87114-6FE4-A4CD-532A-81F8022D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686DA-66C5-A5F5-F3C3-6A473684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532E6-99FC-4548-B3D9-77AB94FB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83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D482-959C-E9D4-7670-345A6900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7A6B2-3B04-3D45-81E0-0CA31E78B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DAF4D-2595-F8D2-9F04-42884FD8C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73FB1-928A-4A6A-C60B-F7D9D076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6A7D8-8429-9F5C-096E-B5621745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0E644-9BC2-B848-213C-C47306EE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37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3635B-4ABE-2C33-60EB-86BA5756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F1DA5-34F2-FBB8-BC65-990FA3F2E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76DF0-866E-2377-BE3E-65C5B13ED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DA6B5-193B-41B4-A714-7A60E2742274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D6805-03AC-42D4-143E-723B71958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46DA-BC11-C0B8-2A56-81A3B73F5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AA796-50FC-4475-AB9C-442BE3AC8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0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362977-D028-D26F-B371-536F48D2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9988C-B982-B9F0-B47A-43712C3E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4839D-B9E8-A3D3-F87E-FEC806B44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6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65ED0-B7E5-24D3-D1AA-950290897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9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Ashika Siddhi</dc:creator>
  <cp:lastModifiedBy>Ashika Siddhi</cp:lastModifiedBy>
  <cp:revision>5</cp:revision>
  <dcterms:created xsi:type="dcterms:W3CDTF">2025-12-12T04:56:46Z</dcterms:created>
  <dcterms:modified xsi:type="dcterms:W3CDTF">2025-12-12T07:21:31Z</dcterms:modified>
</cp:coreProperties>
</file>